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Мы помним\Pomn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48" y="4149080"/>
            <a:ext cx="7772400" cy="11521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3780" y="5877272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395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81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Мы помним\PomnimSl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60375" y="908050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0162" y="4149725"/>
            <a:ext cx="8934325" cy="1150938"/>
          </a:xfrm>
        </p:spPr>
        <p:txBody>
          <a:bodyPr/>
          <a:lstStyle/>
          <a:p>
            <a:r>
              <a:rPr lang="ru-RU" sz="3600" dirty="0" smtClean="0"/>
              <a:t>Проект «Дорога памяти», посвященного моим прадедам –участникам Великой Отечественной войны.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Подготовила: </a:t>
            </a:r>
            <a:r>
              <a:rPr lang="ru-RU" sz="1800" dirty="0" err="1" smtClean="0"/>
              <a:t>Грибалева</a:t>
            </a:r>
            <a:r>
              <a:rPr lang="ru-RU" sz="1800" dirty="0" smtClean="0"/>
              <a:t> А., обучающаяся 12.19 Л гр.</a:t>
            </a: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подвига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44825"/>
            <a:ext cx="8229600" cy="3600400"/>
          </a:xfrm>
        </p:spPr>
      </p:pic>
    </p:spTree>
    <p:extLst>
      <p:ext uri="{BB962C8B-B14F-4D97-AF65-F5344CB8AC3E}">
        <p14:creationId xmlns:p14="http://schemas.microsoft.com/office/powerpoint/2010/main" xmlns="" val="65028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Спасибо за внимание!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25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8" y="37864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79388" y="404664"/>
            <a:ext cx="7848600" cy="504974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Шель Василий Венидиктович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(1918 – 2004гг.)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222" y="1125538"/>
            <a:ext cx="4064931" cy="5543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солдата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8888"/>
          </a:xfrm>
        </p:spPr>
        <p:txBody>
          <a:bodyPr/>
          <a:lstStyle/>
          <a:p>
            <a:r>
              <a:rPr lang="ru-RU" sz="1800" i="1" dirty="0" smtClean="0"/>
              <a:t>Сержант Шель Василий Венидиктович (30.12.1918 г. – 21.09.2004 г.) – участник ВОВ, ветеран труда. Родился в г. Невеле в семье ремесленника. Русский. Окончил семилетнюю школу, освоил ремесло шорника и занимался изготовителем конский упряжки. Призван в Красную Армию Невельским РВК 12 октября 1939 г. На начало войны – командир орудия Канского (переименовано в Кемерское) пехотного училища. С января 1941 г. служил помощником командира взвода 76- мм орудия 136-го отд. Бронепоезда ПВО. Участвовал в Сталинградской битве, 18 сентября 1942 г. Получил тяжёлое ранение. Демобилизован по ранению 12 апреля 1943 г. В звании СЕРЖАНТ. Работал шофёром, слесарем мастерских 8-й Невельской дистанции пути Калининской ж</a:t>
            </a:r>
            <a:r>
              <a:rPr lang="en-US" sz="1800" i="1" dirty="0" smtClean="0"/>
              <a:t>|</a:t>
            </a:r>
            <a:r>
              <a:rPr lang="ru-RU" sz="1800" i="1" dirty="0" smtClean="0"/>
              <a:t>д, моторист кинотеатра, шофёром автокинопередвижки отдела кинофикации, шофёром хозрасчётной конторы хозрасчётной конторы, автоколонны № 1453. Проживал г. Невеле. Захоронен в Невеле гражданской кладбище по ул. Красноармейская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 солдата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i="1" dirty="0" smtClean="0"/>
              <a:t>Награждён орденом Отечественной войны 2 ст. (11.03.1985 г.), медалями «За отвагу» (31.12.1944 г.), «За оборону Сталинграда» (19.09.1945 г.),</a:t>
            </a:r>
          </a:p>
          <a:p>
            <a:r>
              <a:rPr lang="ru-RU" sz="1800" i="1" dirty="0" smtClean="0"/>
              <a:t>«За победу над Германией в ВОВ 1941-1945 гг.» (09.05.1945 г.), </a:t>
            </a:r>
          </a:p>
          <a:p>
            <a:r>
              <a:rPr lang="ru-RU" sz="1800" i="1" dirty="0" smtClean="0"/>
              <a:t>«За доблестный труд в ВОВ 1941 – 1945 гг.» (30.05.1946 гг.), «Ветеран труда» (14.01.1980гг.), Жукова(08.05.1996 г .), юбилейными наградами.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xmlns="" val="11529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8" y="37864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79388" y="404664"/>
            <a:ext cx="7848600" cy="504974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Шель Борис Венидиктович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(1923 – 1944 г.)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506888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Время поступления на службу: 14.11.1943</a:t>
            </a:r>
          </a:p>
          <a:p>
            <a:pPr marL="0" indent="0">
              <a:buNone/>
            </a:pPr>
            <a:r>
              <a:rPr lang="ru-RU" sz="2400" dirty="0" smtClean="0"/>
              <a:t>Родился в г. Невеле</a:t>
            </a:r>
          </a:p>
          <a:p>
            <a:pPr marL="0" indent="0">
              <a:buNone/>
            </a:pPr>
            <a:r>
              <a:rPr lang="ru-RU" sz="2400" dirty="0" smtClean="0"/>
              <a:t>Место призыва: </a:t>
            </a:r>
            <a:r>
              <a:rPr lang="ru-RU" sz="2400" dirty="0" err="1" smtClean="0"/>
              <a:t>Невельский</a:t>
            </a:r>
            <a:r>
              <a:rPr lang="ru-RU" sz="2400" dirty="0" smtClean="0"/>
              <a:t> РВК, Калининская обл., </a:t>
            </a:r>
            <a:r>
              <a:rPr lang="ru-RU" sz="2400" dirty="0" err="1" smtClean="0"/>
              <a:t>Невельский</a:t>
            </a:r>
            <a:r>
              <a:rPr lang="ru-RU" sz="2400" dirty="0" smtClean="0"/>
              <a:t> р-н</a:t>
            </a:r>
          </a:p>
          <a:p>
            <a:pPr marL="0" indent="0">
              <a:buNone/>
            </a:pPr>
            <a:r>
              <a:rPr lang="ru-RU" sz="2400" dirty="0" smtClean="0"/>
              <a:t>Воинское звание на момент награждения: красноармеец</a:t>
            </a:r>
          </a:p>
          <a:p>
            <a:pPr marL="0" indent="0">
              <a:buNone/>
            </a:pPr>
            <a:r>
              <a:rPr lang="ru-RU" sz="2400" dirty="0" smtClean="0"/>
              <a:t>Категории:</a:t>
            </a:r>
          </a:p>
          <a:p>
            <a:pPr marL="0" indent="0">
              <a:buNone/>
            </a:pPr>
            <a:r>
              <a:rPr lang="ru-RU" sz="2400" dirty="0" smtClean="0"/>
              <a:t>Участник: Второй мировой войны</a:t>
            </a:r>
          </a:p>
          <a:p>
            <a:pPr marL="0" indent="0">
              <a:buNone/>
            </a:pPr>
            <a:r>
              <a:rPr lang="ru-RU" sz="2400" dirty="0"/>
              <a:t>Н</a:t>
            </a:r>
            <a:r>
              <a:rPr lang="ru-RU" sz="2400" dirty="0" smtClean="0"/>
              <a:t>аграждён: Медаль «За боевые заслуги»</a:t>
            </a:r>
          </a:p>
          <a:p>
            <a:pPr marL="0" indent="0">
              <a:buNone/>
            </a:pPr>
            <a:r>
              <a:rPr lang="ru-RU" sz="2400" dirty="0" smtClean="0"/>
              <a:t>Дата смерти: 26.10.1944 г. </a:t>
            </a:r>
          </a:p>
          <a:p>
            <a:pPr marL="0" indent="0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4249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подвига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844824"/>
            <a:ext cx="8229600" cy="3744415"/>
          </a:xfrm>
        </p:spPr>
      </p:pic>
    </p:spTree>
    <p:extLst>
      <p:ext uri="{BB962C8B-B14F-4D97-AF65-F5344CB8AC3E}">
        <p14:creationId xmlns:p14="http://schemas.microsoft.com/office/powerpoint/2010/main" xmlns="" val="39535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Мы помним\Pomnim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8" y="37864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79388" y="404664"/>
            <a:ext cx="7848600" cy="504974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Шель Григорий Венидиктович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(1911 – 1977 гг.)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268760"/>
            <a:ext cx="4320480" cy="5328592"/>
          </a:xfrm>
        </p:spPr>
      </p:pic>
    </p:spTree>
    <p:extLst>
      <p:ext uri="{BB962C8B-B14F-4D97-AF65-F5344CB8AC3E}">
        <p14:creationId xmlns:p14="http://schemas.microsoft.com/office/powerpoint/2010/main" xmlns="" val="25190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 солдата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i="1" dirty="0" smtClean="0"/>
              <a:t>Шель Григорий Венидиктович родился 1911 г. В г. Невеле. В двухлетнем возрасте остался без матери, она умерла от туберкулёза. Его отец был ремесленником, производил шорные изделия. Молодая мачеха, вместо школы, отправила маленького Гришу учится ремеслу в мастерскую. На его ранее детство выпали исторические тяжёлые и трудовые революционные, военные года.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429237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солдата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i="1" dirty="0" smtClean="0"/>
              <a:t>Рядовой Советской армии -  Шель Григорий Венидиктович 1911-1977 гг. Воевал на 2-ом Прибалтийском фронте под командованием маршала </a:t>
            </a:r>
            <a:r>
              <a:rPr lang="ru-RU" sz="2400" i="1" dirty="0" err="1" smtClean="0"/>
              <a:t>Рокосовского</a:t>
            </a:r>
            <a:r>
              <a:rPr lang="ru-RU" sz="2000" i="1" dirty="0" smtClean="0"/>
              <a:t>. Освобождая белорусских партизан из окружения на Полоцком направлении, рядовой, пулемётчик Шель Г.В., во время боя заменил раненого командира и успешно завершил задание, был тяжело ранен. Награду Орден Славы II степени, командир ему вручал в госпитале.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1049799613"/>
      </p:ext>
    </p:extLst>
  </p:cSld>
  <p:clrMapOvr>
    <a:masterClrMapping/>
  </p:clrMapOvr>
</p:sld>
</file>

<file path=ppt/theme/theme1.xml><?xml version="1.0" encoding="utf-8"?>
<a:theme xmlns:a="http://schemas.openxmlformats.org/drawingml/2006/main" name="Pomni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Pomnim</Template>
  <TotalTime>137</TotalTime>
  <Words>443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Pomnim</vt:lpstr>
      <vt:lpstr>Проект «Дорога памяти», посвященного моим прадедам –участникам Великой Отечественной войны. Подготовила: Грибалева А., обучающаяся 12.19 Л гр.</vt:lpstr>
      <vt:lpstr>Шель Василий Венидиктович (1918 – 2004гг.) </vt:lpstr>
      <vt:lpstr>История солдата</vt:lpstr>
      <vt:lpstr>Награды солдата</vt:lpstr>
      <vt:lpstr>Шель Борис Венидиктович (1923 – 1944 г.)</vt:lpstr>
      <vt:lpstr>Описание подвига</vt:lpstr>
      <vt:lpstr>Шель Григорий Венидиктович (1911 – 1977 гг.)</vt:lpstr>
      <vt:lpstr>Биография солдата</vt:lpstr>
      <vt:lpstr>История солдата</vt:lpstr>
      <vt:lpstr>Описание подвига</vt:lpstr>
      <vt:lpstr>         Спасибо за внимание!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75-летие в Великой Отечественной Войне</dc:title>
  <dc:creator>Елена</dc:creator>
  <dc:description>http://propowerpoint.ru - Бесплатные шаблоны для презентаций. Полезные советы и уроки  PowerPoint .</dc:description>
  <cp:lastModifiedBy>User</cp:lastModifiedBy>
  <cp:revision>10</cp:revision>
  <dcterms:created xsi:type="dcterms:W3CDTF">2020-03-27T11:01:09Z</dcterms:created>
  <dcterms:modified xsi:type="dcterms:W3CDTF">2020-04-23T18:00:58Z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00080008050000000000010243100207f8000400038000</vt:lpwstr>
  </property>
</Properties>
</file>